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39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22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64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00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66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24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87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8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90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6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55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9D7A-7CDD-4B71-B885-0B5A1D574BA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42F6-5D9B-462B-90D4-51ECF251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77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39D7A-7CDD-4B71-B885-0B5A1D574BAA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42F6-5D9B-462B-90D4-51ECF2516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8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483" y="1259632"/>
            <a:ext cx="5289829" cy="2016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2656" y="2989565"/>
            <a:ext cx="6272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Москва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– Казань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Казань-Москва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0131" y="0"/>
            <a:ext cx="3101237" cy="467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5780" y="4355976"/>
            <a:ext cx="5803540" cy="1015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1690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58180" y="8388425"/>
            <a:ext cx="5939172" cy="3385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Минимальный тариф в одну сторону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845717"/>
              </p:ext>
            </p:extLst>
          </p:nvPr>
        </p:nvGraphicFramePr>
        <p:xfrm>
          <a:off x="336595" y="5436097"/>
          <a:ext cx="6188750" cy="16561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22559"/>
                <a:gridCol w="3339481"/>
                <a:gridCol w="1020397"/>
                <a:gridCol w="906313"/>
              </a:tblGrid>
              <a:tr h="644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effectLst/>
                        </a:rPr>
                        <a:t>Номер рейса</a:t>
                      </a:r>
                      <a:endParaRPr lang="ru-RU" sz="1200" b="1" dirty="0">
                        <a:solidFill>
                          <a:srgbClr val="333333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4462" marR="64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effectLst/>
                        </a:rPr>
                        <a:t>Направление</a:t>
                      </a:r>
                      <a:endParaRPr lang="ru-RU" sz="1200" b="1" dirty="0">
                        <a:solidFill>
                          <a:srgbClr val="333333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4462" marR="64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33333"/>
                          </a:solidFill>
                          <a:effectLst/>
                        </a:rPr>
                        <a:t>время вылета</a:t>
                      </a:r>
                      <a:endParaRPr lang="ru-RU" sz="1200" b="1" dirty="0">
                        <a:solidFill>
                          <a:srgbClr val="333333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4462" marR="644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33"/>
                          </a:solidFill>
                          <a:effectLst/>
                        </a:rPr>
                        <a:t>Время прилета</a:t>
                      </a:r>
                      <a:endParaRPr lang="ru-RU" sz="1200" b="1">
                        <a:solidFill>
                          <a:srgbClr val="333333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4462" marR="64462" marT="0" marB="0"/>
                </a:tc>
              </a:tr>
              <a:tr h="477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WZ369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Москва-Казань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09:05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10:10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34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WZ370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Казань-Москва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18:50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19:50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845717"/>
              </p:ext>
            </p:extLst>
          </p:nvPr>
        </p:nvGraphicFramePr>
        <p:xfrm>
          <a:off x="332657" y="7092281"/>
          <a:ext cx="6264696" cy="90105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33880"/>
                <a:gridCol w="3380463"/>
                <a:gridCol w="1032919"/>
                <a:gridCol w="917434"/>
              </a:tblGrid>
              <a:tr h="4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WZ373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Москва-Казань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18:50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19:50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69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WZ374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Казань-Москва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20:50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21:50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3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37</Words>
  <Application>Microsoft Office PowerPoint</Application>
  <PresentationFormat>Экран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Юрышев Владимир</dc:creator>
  <cp:lastModifiedBy>Вавилова Юлия</cp:lastModifiedBy>
  <cp:revision>25</cp:revision>
  <dcterms:created xsi:type="dcterms:W3CDTF">2015-07-01T06:27:40Z</dcterms:created>
  <dcterms:modified xsi:type="dcterms:W3CDTF">2015-09-30T11:48:34Z</dcterms:modified>
</cp:coreProperties>
</file>