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51" autoAdjust="0"/>
  </p:normalViewPr>
  <p:slideViewPr>
    <p:cSldViewPr snapToGrid="0" snapToObjects="1">
      <p:cViewPr varScale="1">
        <p:scale>
          <a:sx n="89" d="100"/>
          <a:sy n="89" d="100"/>
        </p:scale>
        <p:origin x="96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579F7-A13B-40E2-96B1-2637179915C6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1CF8-A367-4BB1-B7E8-D39B48F40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7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Слайд со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Изображение 6" descr="Изображение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8" y="296863"/>
            <a:ext cx="290739" cy="2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Изображение 7" descr="Изображение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7250" y="6309886"/>
            <a:ext cx="734709" cy="271463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1634724" y="280988"/>
            <a:ext cx="4461277" cy="299495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03349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35125" y="5203823"/>
            <a:ext cx="4460875" cy="1085464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600"/>
              </a:lnSpc>
              <a:buSzTx/>
              <a:buFontTx/>
              <a:buNone/>
              <a:defRPr sz="1200"/>
            </a:lvl1pPr>
            <a:lvl2pPr marL="484650" indent="-171450">
              <a:lnSpc>
                <a:spcPts val="1600"/>
              </a:lnSpc>
              <a:buFontTx/>
              <a:defRPr sz="1200"/>
            </a:lvl2pPr>
            <a:lvl3pPr marL="1008000" indent="-215999">
              <a:lnSpc>
                <a:spcPts val="1600"/>
              </a:lnSpc>
              <a:buFontTx/>
              <a:defRPr sz="1200"/>
            </a:lvl3pPr>
            <a:lvl4pPr marL="1439999" indent="-198000">
              <a:lnSpc>
                <a:spcPts val="1600"/>
              </a:lnSpc>
              <a:buFontTx/>
              <a:defRPr sz="1200"/>
            </a:lvl4pPr>
            <a:lvl5pPr marL="2171700" indent="-342900">
              <a:lnSpc>
                <a:spcPts val="1600"/>
              </a:lnSpc>
              <a:buFontTx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Текст 2"/>
          <p:cNvSpPr>
            <a:spLocks noGrp="1"/>
          </p:cNvSpPr>
          <p:nvPr>
            <p:ph type="body" sz="quarter" idx="13"/>
          </p:nvPr>
        </p:nvSpPr>
        <p:spPr>
          <a:xfrm>
            <a:off x="1634723" y="728662"/>
            <a:ext cx="4461278" cy="4803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Tx/>
              <a:buFontTx/>
              <a:buNone/>
            </a:pPr>
            <a:endParaRPr/>
          </a:p>
        </p:txBody>
      </p:sp>
      <p:sp>
        <p:nvSpPr>
          <p:cNvPr id="47" name="Текст 3"/>
          <p:cNvSpPr>
            <a:spLocks noGrp="1"/>
          </p:cNvSpPr>
          <p:nvPr>
            <p:ph type="body" sz="half" idx="14"/>
          </p:nvPr>
        </p:nvSpPr>
        <p:spPr>
          <a:xfrm>
            <a:off x="1634724" y="1801565"/>
            <a:ext cx="7219131" cy="3278434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151200">
              <a:buSzPct val="90000"/>
              <a:defRPr>
                <a:solidFill>
                  <a:srgbClr val="033495"/>
                </a:solidFill>
              </a:defRPr>
            </a:pPr>
            <a:endParaRPr/>
          </a:p>
        </p:txBody>
      </p:sp>
      <p:sp>
        <p:nvSpPr>
          <p:cNvPr id="48" name="Текст 11"/>
          <p:cNvSpPr>
            <a:spLocks noGrp="1"/>
          </p:cNvSpPr>
          <p:nvPr>
            <p:ph type="body" sz="quarter" idx="15"/>
          </p:nvPr>
        </p:nvSpPr>
        <p:spPr>
          <a:xfrm>
            <a:off x="6743700" y="6307137"/>
            <a:ext cx="2325687" cy="2883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indent="0">
              <a:lnSpc>
                <a:spcPts val="1000"/>
              </a:lnSpc>
              <a:buSzTx/>
              <a:buFontTx/>
              <a:buNone/>
              <a:defRPr sz="800">
                <a:solidFill>
                  <a:srgbClr val="759CD8"/>
                </a:solidFill>
              </a:defRPr>
            </a:pPr>
            <a:endParaRPr/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00038" y="6415882"/>
            <a:ext cx="182216" cy="177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673697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Изображение 6" descr="Изображение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8" y="296863"/>
            <a:ext cx="290739" cy="2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Изображение 7" descr="Изображение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7250" y="6309886"/>
            <a:ext cx="734709" cy="27146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34724" y="1808163"/>
            <a:ext cx="7210339" cy="3271838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>
              <a:buFontTx/>
              <a:defRPr>
                <a:solidFill>
                  <a:srgbClr val="000000"/>
                </a:solidFill>
              </a:defRPr>
            </a:lvl2pPr>
            <a:lvl3pPr>
              <a:buFontTx/>
              <a:defRPr>
                <a:solidFill>
                  <a:srgbClr val="000000"/>
                </a:solidFill>
              </a:defRPr>
            </a:lvl3pPr>
            <a:lvl4pPr>
              <a:buFontTx/>
              <a:defRPr>
                <a:solidFill>
                  <a:srgbClr val="000000"/>
                </a:solidFill>
              </a:defRPr>
            </a:lvl4pPr>
            <a:lvl5pPr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1634724" y="281530"/>
            <a:ext cx="4461277" cy="299495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03349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5" name="Текст 21"/>
          <p:cNvSpPr>
            <a:spLocks noGrp="1"/>
          </p:cNvSpPr>
          <p:nvPr>
            <p:ph type="body" sz="quarter" idx="13"/>
          </p:nvPr>
        </p:nvSpPr>
        <p:spPr>
          <a:xfrm>
            <a:off x="1635125" y="5203823"/>
            <a:ext cx="4460875" cy="1085464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>
              <a:lnSpc>
                <a:spcPts val="1600"/>
              </a:lnSpc>
              <a:buSzTx/>
              <a:buFontTx/>
              <a:buNone/>
              <a:defRPr sz="1200"/>
            </a:pPr>
            <a:endParaRPr/>
          </a:p>
        </p:txBody>
      </p:sp>
      <p:sp>
        <p:nvSpPr>
          <p:cNvPr id="196" name="Текст 2"/>
          <p:cNvSpPr>
            <a:spLocks noGrp="1"/>
          </p:cNvSpPr>
          <p:nvPr>
            <p:ph type="body" sz="quarter" idx="14"/>
          </p:nvPr>
        </p:nvSpPr>
        <p:spPr>
          <a:xfrm>
            <a:off x="1631949" y="728662"/>
            <a:ext cx="4461278" cy="4803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Tx/>
              <a:buFontTx/>
              <a:buNone/>
            </a:pPr>
            <a:endParaRPr/>
          </a:p>
        </p:txBody>
      </p:sp>
      <p:sp>
        <p:nvSpPr>
          <p:cNvPr id="197" name="Текст 11"/>
          <p:cNvSpPr>
            <a:spLocks noGrp="1"/>
          </p:cNvSpPr>
          <p:nvPr>
            <p:ph type="body" sz="quarter" idx="15"/>
          </p:nvPr>
        </p:nvSpPr>
        <p:spPr>
          <a:xfrm>
            <a:off x="6743700" y="6307137"/>
            <a:ext cx="2325687" cy="2883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indent="0">
              <a:lnSpc>
                <a:spcPts val="1000"/>
              </a:lnSpc>
              <a:buSzTx/>
              <a:buFontTx/>
              <a:buNone/>
              <a:defRPr sz="800">
                <a:solidFill>
                  <a:srgbClr val="759CD8"/>
                </a:solidFill>
              </a:defRPr>
            </a:pPr>
            <a:endParaRPr/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00038" y="6415882"/>
            <a:ext cx="182216" cy="177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29603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лайд с двустрочным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Изображение 6" descr="Изображение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8" y="296863"/>
            <a:ext cx="290739" cy="2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Изображение 7" descr="Изображение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7250" y="6309886"/>
            <a:ext cx="734709" cy="27146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34724" y="1808163"/>
            <a:ext cx="7236715" cy="3271838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>
              <a:buFontTx/>
              <a:defRPr>
                <a:solidFill>
                  <a:srgbClr val="000000"/>
                </a:solidFill>
              </a:defRPr>
            </a:lvl2pPr>
            <a:lvl3pPr>
              <a:buFontTx/>
              <a:defRPr>
                <a:solidFill>
                  <a:srgbClr val="000000"/>
                </a:solidFill>
              </a:defRPr>
            </a:lvl3pPr>
            <a:lvl4pPr>
              <a:buFontTx/>
              <a:defRPr>
                <a:solidFill>
                  <a:srgbClr val="000000"/>
                </a:solidFill>
              </a:defRPr>
            </a:lvl4pPr>
            <a:lvl5pPr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Title Text"/>
          <p:cNvSpPr txBox="1">
            <a:spLocks noGrp="1"/>
          </p:cNvSpPr>
          <p:nvPr>
            <p:ph type="title"/>
          </p:nvPr>
        </p:nvSpPr>
        <p:spPr>
          <a:xfrm>
            <a:off x="1634724" y="281530"/>
            <a:ext cx="4461277" cy="74417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03349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9" name="Текст 21"/>
          <p:cNvSpPr>
            <a:spLocks noGrp="1"/>
          </p:cNvSpPr>
          <p:nvPr>
            <p:ph type="body" sz="quarter" idx="13"/>
          </p:nvPr>
        </p:nvSpPr>
        <p:spPr>
          <a:xfrm>
            <a:off x="1635125" y="5203823"/>
            <a:ext cx="4460875" cy="1085464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>
              <a:lnSpc>
                <a:spcPts val="1600"/>
              </a:lnSpc>
              <a:buSzTx/>
              <a:buFontTx/>
              <a:buNone/>
              <a:defRPr sz="1200"/>
            </a:pPr>
            <a:endParaRPr/>
          </a:p>
        </p:txBody>
      </p:sp>
      <p:sp>
        <p:nvSpPr>
          <p:cNvPr id="210" name="Текст 2"/>
          <p:cNvSpPr>
            <a:spLocks noGrp="1"/>
          </p:cNvSpPr>
          <p:nvPr>
            <p:ph type="body" sz="quarter" idx="14"/>
          </p:nvPr>
        </p:nvSpPr>
        <p:spPr>
          <a:xfrm>
            <a:off x="1634723" y="1089025"/>
            <a:ext cx="4461278" cy="4803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Tx/>
              <a:buFontTx/>
              <a:buNone/>
            </a:pPr>
            <a:endParaRPr/>
          </a:p>
        </p:txBody>
      </p:sp>
      <p:sp>
        <p:nvSpPr>
          <p:cNvPr id="211" name="Текст 11"/>
          <p:cNvSpPr>
            <a:spLocks noGrp="1"/>
          </p:cNvSpPr>
          <p:nvPr>
            <p:ph type="body" sz="quarter" idx="15"/>
          </p:nvPr>
        </p:nvSpPr>
        <p:spPr>
          <a:xfrm>
            <a:off x="6743700" y="6307137"/>
            <a:ext cx="2325687" cy="2883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indent="0">
              <a:lnSpc>
                <a:spcPts val="1000"/>
              </a:lnSpc>
              <a:buSzTx/>
              <a:buFontTx/>
              <a:buNone/>
              <a:defRPr sz="800">
                <a:solidFill>
                  <a:srgbClr val="759CD8"/>
                </a:solidFill>
              </a:defRPr>
            </a:pPr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00038" y="6415882"/>
            <a:ext cx="182216" cy="177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652511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Слайд со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Изображение 6" descr="Изображение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8" y="296863"/>
            <a:ext cx="290739" cy="2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Изображение 7" descr="Изображение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7250" y="6309886"/>
            <a:ext cx="734709" cy="271463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itle Text"/>
          <p:cNvSpPr txBox="1">
            <a:spLocks noGrp="1"/>
          </p:cNvSpPr>
          <p:nvPr>
            <p:ph type="title"/>
          </p:nvPr>
        </p:nvSpPr>
        <p:spPr>
          <a:xfrm>
            <a:off x="1634724" y="280988"/>
            <a:ext cx="4461277" cy="299495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03349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35125" y="5203823"/>
            <a:ext cx="4460875" cy="1085464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600"/>
              </a:lnSpc>
              <a:buSzTx/>
              <a:buFontTx/>
              <a:buNone/>
              <a:defRPr sz="1200"/>
            </a:lvl1pPr>
            <a:lvl2pPr marL="484650" indent="-171450">
              <a:lnSpc>
                <a:spcPts val="1600"/>
              </a:lnSpc>
              <a:buFontTx/>
              <a:defRPr sz="1200"/>
            </a:lvl2pPr>
            <a:lvl3pPr marL="1008000" indent="-215999">
              <a:lnSpc>
                <a:spcPts val="1600"/>
              </a:lnSpc>
              <a:buFontTx/>
              <a:defRPr sz="1200"/>
            </a:lvl3pPr>
            <a:lvl4pPr marL="1439999" indent="-198000">
              <a:lnSpc>
                <a:spcPts val="1600"/>
              </a:lnSpc>
              <a:buFontTx/>
              <a:defRPr sz="1200"/>
            </a:lvl4pPr>
            <a:lvl5pPr marL="2171700" indent="-342900">
              <a:lnSpc>
                <a:spcPts val="1600"/>
              </a:lnSpc>
              <a:buFontTx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" name="Текст 2"/>
          <p:cNvSpPr>
            <a:spLocks noGrp="1"/>
          </p:cNvSpPr>
          <p:nvPr>
            <p:ph type="body" sz="quarter" idx="13"/>
          </p:nvPr>
        </p:nvSpPr>
        <p:spPr>
          <a:xfrm>
            <a:off x="1634723" y="728662"/>
            <a:ext cx="4461278" cy="4803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Tx/>
              <a:buFontTx/>
              <a:buNone/>
            </a:pPr>
            <a:endParaRPr/>
          </a:p>
        </p:txBody>
      </p:sp>
      <p:sp>
        <p:nvSpPr>
          <p:cNvPr id="224" name="Текст 3"/>
          <p:cNvSpPr>
            <a:spLocks noGrp="1"/>
          </p:cNvSpPr>
          <p:nvPr>
            <p:ph type="body" sz="half" idx="14"/>
          </p:nvPr>
        </p:nvSpPr>
        <p:spPr>
          <a:xfrm>
            <a:off x="1634724" y="1801565"/>
            <a:ext cx="7219131" cy="3278434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151200">
              <a:buSzPct val="90000"/>
              <a:defRPr>
                <a:solidFill>
                  <a:srgbClr val="033495"/>
                </a:solidFill>
              </a:defRPr>
            </a:pPr>
            <a:endParaRPr/>
          </a:p>
        </p:txBody>
      </p:sp>
      <p:sp>
        <p:nvSpPr>
          <p:cNvPr id="225" name="Текст 11"/>
          <p:cNvSpPr>
            <a:spLocks noGrp="1"/>
          </p:cNvSpPr>
          <p:nvPr>
            <p:ph type="body" sz="quarter" idx="15"/>
          </p:nvPr>
        </p:nvSpPr>
        <p:spPr>
          <a:xfrm>
            <a:off x="6743700" y="6307137"/>
            <a:ext cx="2325687" cy="2883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indent="0">
              <a:lnSpc>
                <a:spcPts val="1000"/>
              </a:lnSpc>
              <a:buSzTx/>
              <a:buFontTx/>
              <a:buNone/>
              <a:defRPr sz="800">
                <a:solidFill>
                  <a:srgbClr val="759CD8"/>
                </a:solidFill>
              </a:defRPr>
            </a:pPr>
            <a:endParaRPr/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00038" y="6415882"/>
            <a:ext cx="182216" cy="177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25783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Слайд с текстом и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Изображение 6" descr="Изображение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8" y="296863"/>
            <a:ext cx="290739" cy="2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Изображение 7" descr="Изображение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7250" y="6309886"/>
            <a:ext cx="734709" cy="271463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34723" y="1808163"/>
            <a:ext cx="7198071" cy="4362178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>
              <a:buFontTx/>
              <a:defRPr>
                <a:solidFill>
                  <a:srgbClr val="000000"/>
                </a:solidFill>
              </a:defRPr>
            </a:lvl2pPr>
            <a:lvl3pPr>
              <a:buFontTx/>
              <a:defRPr>
                <a:solidFill>
                  <a:srgbClr val="000000"/>
                </a:solidFill>
              </a:defRPr>
            </a:lvl3pPr>
            <a:lvl4pPr>
              <a:buFontTx/>
              <a:defRPr>
                <a:solidFill>
                  <a:srgbClr val="000000"/>
                </a:solidFill>
              </a:defRPr>
            </a:lvl4pPr>
            <a:lvl5pPr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Title Text"/>
          <p:cNvSpPr txBox="1">
            <a:spLocks noGrp="1"/>
          </p:cNvSpPr>
          <p:nvPr>
            <p:ph type="title"/>
          </p:nvPr>
        </p:nvSpPr>
        <p:spPr>
          <a:xfrm>
            <a:off x="1634724" y="281427"/>
            <a:ext cx="4461277" cy="344465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03349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7" name="Текст 21"/>
          <p:cNvSpPr>
            <a:spLocks noGrp="1"/>
          </p:cNvSpPr>
          <p:nvPr>
            <p:ph type="body" sz="quarter" idx="13"/>
          </p:nvPr>
        </p:nvSpPr>
        <p:spPr>
          <a:xfrm>
            <a:off x="9069386" y="1808163"/>
            <a:ext cx="2822577" cy="3851276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>
              <a:lnSpc>
                <a:spcPts val="1600"/>
              </a:lnSpc>
              <a:buSzTx/>
              <a:buFontTx/>
              <a:buNone/>
              <a:defRPr sz="1200"/>
            </a:pPr>
            <a:endParaRPr/>
          </a:p>
        </p:txBody>
      </p:sp>
      <p:sp>
        <p:nvSpPr>
          <p:cNvPr id="238" name="Текст 2"/>
          <p:cNvSpPr>
            <a:spLocks noGrp="1"/>
          </p:cNvSpPr>
          <p:nvPr>
            <p:ph type="body" sz="quarter" idx="14"/>
          </p:nvPr>
        </p:nvSpPr>
        <p:spPr>
          <a:xfrm>
            <a:off x="1634723" y="728662"/>
            <a:ext cx="4461278" cy="4311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Tx/>
              <a:buFontTx/>
              <a:buNone/>
            </a:pPr>
            <a:endParaRPr/>
          </a:p>
        </p:txBody>
      </p:sp>
      <p:sp>
        <p:nvSpPr>
          <p:cNvPr id="239" name="Текст 11"/>
          <p:cNvSpPr>
            <a:spLocks noGrp="1"/>
          </p:cNvSpPr>
          <p:nvPr>
            <p:ph type="body" sz="quarter" idx="15"/>
          </p:nvPr>
        </p:nvSpPr>
        <p:spPr>
          <a:xfrm>
            <a:off x="6743700" y="6307137"/>
            <a:ext cx="2325687" cy="2883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indent="0">
              <a:lnSpc>
                <a:spcPts val="1000"/>
              </a:lnSpc>
              <a:buSzTx/>
              <a:buFontTx/>
              <a:buNone/>
              <a:defRPr sz="800">
                <a:solidFill>
                  <a:srgbClr val="759CD8"/>
                </a:solidFill>
              </a:defRPr>
            </a:pPr>
            <a:endParaRPr/>
          </a:p>
        </p:txBody>
      </p:sp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00038" y="6415882"/>
            <a:ext cx="182216" cy="177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906220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Слайд с рисунком и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Изображение 6" descr="Изображение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8" y="296863"/>
            <a:ext cx="290739" cy="2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Изображение 7" descr="Изображение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7250" y="6309886"/>
            <a:ext cx="734709" cy="271463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itle Text"/>
          <p:cNvSpPr txBox="1">
            <a:spLocks noGrp="1"/>
          </p:cNvSpPr>
          <p:nvPr>
            <p:ph type="title"/>
          </p:nvPr>
        </p:nvSpPr>
        <p:spPr>
          <a:xfrm>
            <a:off x="1634724" y="281427"/>
            <a:ext cx="4461277" cy="336969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03349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0" name="Рисунок 2"/>
          <p:cNvSpPr>
            <a:spLocks noGrp="1"/>
          </p:cNvSpPr>
          <p:nvPr>
            <p:ph type="pic" sz="half" idx="13"/>
          </p:nvPr>
        </p:nvSpPr>
        <p:spPr>
          <a:xfrm>
            <a:off x="1634725" y="1808161"/>
            <a:ext cx="6956383" cy="436217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796669" y="3800750"/>
            <a:ext cx="2169043" cy="884664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600"/>
              </a:lnSpc>
              <a:buSzTx/>
              <a:buFontTx/>
              <a:buNone/>
              <a:defRPr sz="1200"/>
            </a:lvl1pPr>
            <a:lvl2pPr marL="484650" indent="-171450">
              <a:lnSpc>
                <a:spcPts val="1600"/>
              </a:lnSpc>
              <a:buFontTx/>
              <a:defRPr sz="1200"/>
            </a:lvl2pPr>
            <a:lvl3pPr marL="1008000" indent="-215999">
              <a:lnSpc>
                <a:spcPts val="1600"/>
              </a:lnSpc>
              <a:buFontTx/>
              <a:defRPr sz="1200"/>
            </a:lvl3pPr>
            <a:lvl4pPr marL="1439999" indent="-198000">
              <a:lnSpc>
                <a:spcPts val="1600"/>
              </a:lnSpc>
              <a:buFontTx/>
              <a:defRPr sz="1200"/>
            </a:lvl4pPr>
            <a:lvl5pPr marL="2171700" indent="-342900">
              <a:lnSpc>
                <a:spcPts val="1600"/>
              </a:lnSpc>
              <a:buFontTx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2" name="Текст 3"/>
          <p:cNvSpPr>
            <a:spLocks noGrp="1"/>
          </p:cNvSpPr>
          <p:nvPr>
            <p:ph type="body" sz="quarter" idx="14"/>
          </p:nvPr>
        </p:nvSpPr>
        <p:spPr>
          <a:xfrm>
            <a:off x="8796669" y="1808163"/>
            <a:ext cx="3095294" cy="1779589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>
              <a:buSzTx/>
              <a:buFontTx/>
              <a:buNone/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53" name="Текст 6"/>
          <p:cNvSpPr>
            <a:spLocks noGrp="1"/>
          </p:cNvSpPr>
          <p:nvPr>
            <p:ph type="body" sz="quarter" idx="15"/>
          </p:nvPr>
        </p:nvSpPr>
        <p:spPr>
          <a:xfrm>
            <a:off x="1634723" y="728662"/>
            <a:ext cx="4461278" cy="5025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Tx/>
              <a:buFontTx/>
              <a:buNone/>
            </a:pPr>
            <a:endParaRPr/>
          </a:p>
        </p:txBody>
      </p:sp>
      <p:sp>
        <p:nvSpPr>
          <p:cNvPr id="254" name="Текст 11"/>
          <p:cNvSpPr>
            <a:spLocks noGrp="1"/>
          </p:cNvSpPr>
          <p:nvPr>
            <p:ph type="body" sz="quarter" idx="16"/>
          </p:nvPr>
        </p:nvSpPr>
        <p:spPr>
          <a:xfrm>
            <a:off x="6743700" y="6307137"/>
            <a:ext cx="2325687" cy="2883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indent="0">
              <a:lnSpc>
                <a:spcPts val="1000"/>
              </a:lnSpc>
              <a:buSzTx/>
              <a:buFontTx/>
              <a:buNone/>
              <a:defRPr sz="800">
                <a:solidFill>
                  <a:srgbClr val="759CD8"/>
                </a:solidFill>
              </a:defRPr>
            </a:pPr>
            <a:endParaRPr/>
          </a:p>
        </p:txBody>
      </p:sp>
      <p:sp>
        <p:nvSpPr>
          <p:cNvPr id="2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00038" y="6415882"/>
            <a:ext cx="182216" cy="177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64227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Слайд с рисунком на выле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Изображение 6" descr="Изображение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8" y="296863"/>
            <a:ext cx="290739" cy="2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Изображение 7" descr="Изображение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7250" y="6309886"/>
            <a:ext cx="734709" cy="271463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Рисунок 2"/>
          <p:cNvSpPr>
            <a:spLocks noGrp="1"/>
          </p:cNvSpPr>
          <p:nvPr>
            <p:ph type="pic" idx="13"/>
          </p:nvPr>
        </p:nvSpPr>
        <p:spPr>
          <a:xfrm>
            <a:off x="0" y="1"/>
            <a:ext cx="12192000" cy="6858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65" name="Title Text"/>
          <p:cNvSpPr txBox="1">
            <a:spLocks noGrp="1"/>
          </p:cNvSpPr>
          <p:nvPr>
            <p:ph type="title"/>
          </p:nvPr>
        </p:nvSpPr>
        <p:spPr>
          <a:xfrm>
            <a:off x="1634724" y="284602"/>
            <a:ext cx="4461277" cy="336969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03349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796669" y="3814388"/>
            <a:ext cx="2087565" cy="1057702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600"/>
              </a:lnSpc>
              <a:buSzTx/>
              <a:buFontTx/>
              <a:buNone/>
              <a:defRPr sz="1200"/>
            </a:lvl1pPr>
            <a:lvl2pPr marL="484650" indent="-171450">
              <a:lnSpc>
                <a:spcPts val="1600"/>
              </a:lnSpc>
              <a:buFontTx/>
              <a:defRPr sz="1200"/>
            </a:lvl2pPr>
            <a:lvl3pPr marL="1008000" indent="-215999">
              <a:lnSpc>
                <a:spcPts val="1600"/>
              </a:lnSpc>
              <a:buFontTx/>
              <a:defRPr sz="1200"/>
            </a:lvl3pPr>
            <a:lvl4pPr marL="1439999" indent="-198000">
              <a:lnSpc>
                <a:spcPts val="1600"/>
              </a:lnSpc>
              <a:buFontTx/>
              <a:defRPr sz="1200"/>
            </a:lvl4pPr>
            <a:lvl5pPr marL="2171700" indent="-342900">
              <a:lnSpc>
                <a:spcPts val="1600"/>
              </a:lnSpc>
              <a:buFontTx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7" name="Текст 3"/>
          <p:cNvSpPr>
            <a:spLocks noGrp="1"/>
          </p:cNvSpPr>
          <p:nvPr>
            <p:ph type="body" sz="quarter" idx="14"/>
          </p:nvPr>
        </p:nvSpPr>
        <p:spPr>
          <a:xfrm>
            <a:off x="8796669" y="1808160"/>
            <a:ext cx="3112757" cy="177959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>
              <a:buSzTx/>
              <a:buFontTx/>
              <a:buNone/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68" name="Текст 6"/>
          <p:cNvSpPr>
            <a:spLocks noGrp="1"/>
          </p:cNvSpPr>
          <p:nvPr>
            <p:ph type="body" sz="quarter" idx="15"/>
          </p:nvPr>
        </p:nvSpPr>
        <p:spPr>
          <a:xfrm>
            <a:off x="1634723" y="728662"/>
            <a:ext cx="4461278" cy="5025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Tx/>
              <a:buFontTx/>
              <a:buNone/>
            </a:pPr>
            <a:endParaRPr/>
          </a:p>
        </p:txBody>
      </p:sp>
      <p:sp>
        <p:nvSpPr>
          <p:cNvPr id="269" name="Текст 11"/>
          <p:cNvSpPr>
            <a:spLocks noGrp="1"/>
          </p:cNvSpPr>
          <p:nvPr>
            <p:ph type="body" sz="quarter" idx="16"/>
          </p:nvPr>
        </p:nvSpPr>
        <p:spPr>
          <a:xfrm>
            <a:off x="6743700" y="6307137"/>
            <a:ext cx="2325687" cy="2883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indent="0">
              <a:lnSpc>
                <a:spcPts val="1000"/>
              </a:lnSpc>
              <a:buSzTx/>
              <a:buFontTx/>
              <a:buNone/>
              <a:defRPr sz="800">
                <a:solidFill>
                  <a:srgbClr val="759CD8"/>
                </a:solidFill>
              </a:defRPr>
            </a:pPr>
            <a:endParaRPr/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00038" y="6415882"/>
            <a:ext cx="182216" cy="177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5434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Слайд с рисунком на вылет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Изображение 6" descr="Изображение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8" y="296863"/>
            <a:ext cx="290739" cy="2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Изображение 7" descr="Изображение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7250" y="6309886"/>
            <a:ext cx="734709" cy="271463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0" name="Рисунок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1634724" y="281427"/>
            <a:ext cx="4461277" cy="336969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796669" y="3828563"/>
            <a:ext cx="2087564" cy="1057703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600"/>
              </a:lnSpc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484650" indent="-171450">
              <a:lnSpc>
                <a:spcPts val="1600"/>
              </a:lnSpc>
              <a:buFontTx/>
              <a:defRPr sz="1200">
                <a:solidFill>
                  <a:srgbClr val="FFFFFF"/>
                </a:solidFill>
              </a:defRPr>
            </a:lvl2pPr>
            <a:lvl3pPr marL="1008000" indent="-215999">
              <a:lnSpc>
                <a:spcPts val="1600"/>
              </a:lnSpc>
              <a:buFontTx/>
              <a:defRPr sz="1200">
                <a:solidFill>
                  <a:srgbClr val="FFFFFF"/>
                </a:solidFill>
              </a:defRPr>
            </a:lvl3pPr>
            <a:lvl4pPr marL="1439999" indent="-198000">
              <a:lnSpc>
                <a:spcPts val="1600"/>
              </a:lnSpc>
              <a:buFontTx/>
              <a:defRPr sz="1200">
                <a:solidFill>
                  <a:srgbClr val="FFFFFF"/>
                </a:solidFill>
              </a:defRPr>
            </a:lvl4pPr>
            <a:lvl5pPr marL="2171700" indent="-342900">
              <a:lnSpc>
                <a:spcPts val="1600"/>
              </a:lnSpc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Текст 3"/>
          <p:cNvSpPr>
            <a:spLocks noGrp="1"/>
          </p:cNvSpPr>
          <p:nvPr>
            <p:ph type="body" sz="quarter" idx="14"/>
          </p:nvPr>
        </p:nvSpPr>
        <p:spPr>
          <a:xfrm>
            <a:off x="8796669" y="1808160"/>
            <a:ext cx="3112757" cy="177959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>
              <a:buSzTx/>
              <a:buFont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Текст 6"/>
          <p:cNvSpPr>
            <a:spLocks noGrp="1"/>
          </p:cNvSpPr>
          <p:nvPr>
            <p:ph type="body" sz="quarter" idx="15"/>
          </p:nvPr>
        </p:nvSpPr>
        <p:spPr>
          <a:xfrm>
            <a:off x="1634723" y="728662"/>
            <a:ext cx="4461278" cy="5025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85" name="Изображение 18" descr="Изображение 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0036" y="296863"/>
            <a:ext cx="290740" cy="2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Изображение 21" descr="Изображение 2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97249" y="6309886"/>
            <a:ext cx="734710" cy="271463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Текст 11"/>
          <p:cNvSpPr>
            <a:spLocks noGrp="1"/>
          </p:cNvSpPr>
          <p:nvPr>
            <p:ph type="body" sz="quarter" idx="16"/>
          </p:nvPr>
        </p:nvSpPr>
        <p:spPr>
          <a:xfrm>
            <a:off x="6743700" y="6307137"/>
            <a:ext cx="2325687" cy="2883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indent="0">
              <a:lnSpc>
                <a:spcPts val="1000"/>
              </a:lnSpc>
              <a:buSzTx/>
              <a:buFontTx/>
              <a:buNone/>
              <a:defRPr sz="800">
                <a:solidFill>
                  <a:srgbClr val="759CD8"/>
                </a:solidFill>
              </a:defRPr>
            </a:pPr>
            <a:endParaRPr/>
          </a:p>
        </p:txBody>
      </p:sp>
      <p:sp>
        <p:nvSpPr>
          <p:cNvPr id="2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00038" y="6415882"/>
            <a:ext cx="182216" cy="177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018410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Слайд с граф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Изображение 6" descr="Изображение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8" y="296863"/>
            <a:ext cx="290739" cy="2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Изображение 7" descr="Изображение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7250" y="6309886"/>
            <a:ext cx="734709" cy="271463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Title Text"/>
          <p:cNvSpPr txBox="1">
            <a:spLocks noGrp="1"/>
          </p:cNvSpPr>
          <p:nvPr>
            <p:ph type="title"/>
          </p:nvPr>
        </p:nvSpPr>
        <p:spPr>
          <a:xfrm>
            <a:off x="1634724" y="284600"/>
            <a:ext cx="4461277" cy="359457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03349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34724" y="1062359"/>
            <a:ext cx="7245508" cy="745804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>
              <a:buFontTx/>
              <a:defRPr>
                <a:solidFill>
                  <a:srgbClr val="000000"/>
                </a:solidFill>
              </a:defRPr>
            </a:lvl2pPr>
            <a:lvl3pPr>
              <a:buFontTx/>
              <a:defRPr>
                <a:solidFill>
                  <a:srgbClr val="000000"/>
                </a:solidFill>
              </a:defRPr>
            </a:lvl3pPr>
            <a:lvl4pPr>
              <a:buFontTx/>
              <a:defRPr>
                <a:solidFill>
                  <a:srgbClr val="000000"/>
                </a:solidFill>
              </a:defRPr>
            </a:lvl4pPr>
            <a:lvl5pPr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9" name="Текст 5"/>
          <p:cNvSpPr>
            <a:spLocks noGrp="1"/>
          </p:cNvSpPr>
          <p:nvPr>
            <p:ph type="body" sz="quarter" idx="13"/>
          </p:nvPr>
        </p:nvSpPr>
        <p:spPr>
          <a:xfrm>
            <a:off x="8175963" y="3167994"/>
            <a:ext cx="3716000" cy="6032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200"/>
            </a:pPr>
            <a:endParaRPr/>
          </a:p>
        </p:txBody>
      </p:sp>
      <p:sp>
        <p:nvSpPr>
          <p:cNvPr id="300" name="Текст 11"/>
          <p:cNvSpPr>
            <a:spLocks noGrp="1"/>
          </p:cNvSpPr>
          <p:nvPr>
            <p:ph type="body" sz="quarter" idx="14"/>
          </p:nvPr>
        </p:nvSpPr>
        <p:spPr>
          <a:xfrm>
            <a:off x="6743700" y="6307137"/>
            <a:ext cx="2325687" cy="2883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indent="0">
              <a:lnSpc>
                <a:spcPts val="1000"/>
              </a:lnSpc>
              <a:buSzTx/>
              <a:buFontTx/>
              <a:buNone/>
              <a:defRPr sz="800">
                <a:solidFill>
                  <a:srgbClr val="759CD8"/>
                </a:solidFill>
              </a:defRPr>
            </a:pPr>
            <a:endParaRPr/>
          </a:p>
        </p:txBody>
      </p:sp>
      <p:sp>
        <p:nvSpPr>
          <p:cNvPr id="3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00038" y="6415882"/>
            <a:ext cx="182216" cy="177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07182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Слайд с графиком и двустрочным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Изображение 6" descr="Изображение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8" y="296863"/>
            <a:ext cx="290739" cy="2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Изображение 7" descr="Изображение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7250" y="6309886"/>
            <a:ext cx="734709" cy="271463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Title Text"/>
          <p:cNvSpPr txBox="1">
            <a:spLocks noGrp="1"/>
          </p:cNvSpPr>
          <p:nvPr>
            <p:ph type="title"/>
          </p:nvPr>
        </p:nvSpPr>
        <p:spPr>
          <a:xfrm>
            <a:off x="1634724" y="284599"/>
            <a:ext cx="4461277" cy="691347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03349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34724" y="1402307"/>
            <a:ext cx="7245508" cy="858512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>
              <a:buFontTx/>
              <a:defRPr>
                <a:solidFill>
                  <a:srgbClr val="000000"/>
                </a:solidFill>
              </a:defRPr>
            </a:lvl2pPr>
            <a:lvl3pPr>
              <a:buFontTx/>
              <a:defRPr>
                <a:solidFill>
                  <a:srgbClr val="000000"/>
                </a:solidFill>
              </a:defRPr>
            </a:lvl3pPr>
            <a:lvl4pPr>
              <a:buFontTx/>
              <a:defRPr>
                <a:solidFill>
                  <a:srgbClr val="000000"/>
                </a:solidFill>
              </a:defRPr>
            </a:lvl4pPr>
            <a:lvl5pPr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" name="Текст 5"/>
          <p:cNvSpPr>
            <a:spLocks noGrp="1"/>
          </p:cNvSpPr>
          <p:nvPr>
            <p:ph type="body" sz="quarter" idx="13"/>
          </p:nvPr>
        </p:nvSpPr>
        <p:spPr>
          <a:xfrm>
            <a:off x="8175963" y="3167994"/>
            <a:ext cx="3716000" cy="6032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200"/>
            </a:pPr>
            <a:endParaRPr/>
          </a:p>
        </p:txBody>
      </p:sp>
      <p:sp>
        <p:nvSpPr>
          <p:cNvPr id="313" name="Текст 11"/>
          <p:cNvSpPr>
            <a:spLocks noGrp="1"/>
          </p:cNvSpPr>
          <p:nvPr>
            <p:ph type="body" sz="quarter" idx="14"/>
          </p:nvPr>
        </p:nvSpPr>
        <p:spPr>
          <a:xfrm>
            <a:off x="6743700" y="6307137"/>
            <a:ext cx="2325687" cy="2883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indent="0">
              <a:lnSpc>
                <a:spcPts val="1000"/>
              </a:lnSpc>
              <a:buSzTx/>
              <a:buFontTx/>
              <a:buNone/>
              <a:defRPr sz="800">
                <a:solidFill>
                  <a:srgbClr val="759CD8"/>
                </a:solidFill>
              </a:defRPr>
            </a:pPr>
            <a:endParaRPr/>
          </a:p>
        </p:txBody>
      </p:sp>
      <p:sp>
        <p:nvSpPr>
          <p:cNvPr id="3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00038" y="6415882"/>
            <a:ext cx="182216" cy="177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1654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лайд с рисунком и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Изображение 6" descr="Изображение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8" y="296863"/>
            <a:ext cx="290739" cy="2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Изображение 7" descr="Изображение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7250" y="6309886"/>
            <a:ext cx="734709" cy="27146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1634724" y="281427"/>
            <a:ext cx="4461277" cy="336969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03349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Рисунок 2"/>
          <p:cNvSpPr>
            <a:spLocks noGrp="1"/>
          </p:cNvSpPr>
          <p:nvPr>
            <p:ph type="pic" sz="half" idx="13"/>
          </p:nvPr>
        </p:nvSpPr>
        <p:spPr>
          <a:xfrm>
            <a:off x="1634725" y="1808161"/>
            <a:ext cx="6956383" cy="436217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796669" y="3800750"/>
            <a:ext cx="2169043" cy="884664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600"/>
              </a:lnSpc>
              <a:buSzTx/>
              <a:buFontTx/>
              <a:buNone/>
              <a:defRPr sz="1200"/>
            </a:lvl1pPr>
            <a:lvl2pPr marL="484650" indent="-171450">
              <a:lnSpc>
                <a:spcPts val="1600"/>
              </a:lnSpc>
              <a:buFontTx/>
              <a:defRPr sz="1200"/>
            </a:lvl2pPr>
            <a:lvl3pPr marL="1008000" indent="-215999">
              <a:lnSpc>
                <a:spcPts val="1600"/>
              </a:lnSpc>
              <a:buFontTx/>
              <a:defRPr sz="1200"/>
            </a:lvl3pPr>
            <a:lvl4pPr marL="1439999" indent="-198000">
              <a:lnSpc>
                <a:spcPts val="1600"/>
              </a:lnSpc>
              <a:buFontTx/>
              <a:defRPr sz="1200"/>
            </a:lvl4pPr>
            <a:lvl5pPr marL="2171700" indent="-342900">
              <a:lnSpc>
                <a:spcPts val="1600"/>
              </a:lnSpc>
              <a:buFontTx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Текст 3"/>
          <p:cNvSpPr>
            <a:spLocks noGrp="1"/>
          </p:cNvSpPr>
          <p:nvPr>
            <p:ph type="body" sz="quarter" idx="14"/>
          </p:nvPr>
        </p:nvSpPr>
        <p:spPr>
          <a:xfrm>
            <a:off x="8796669" y="1808163"/>
            <a:ext cx="3095294" cy="1779589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>
              <a:buSzTx/>
              <a:buFontTx/>
              <a:buNone/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6" name="Текст 6"/>
          <p:cNvSpPr>
            <a:spLocks noGrp="1"/>
          </p:cNvSpPr>
          <p:nvPr>
            <p:ph type="body" sz="quarter" idx="15"/>
          </p:nvPr>
        </p:nvSpPr>
        <p:spPr>
          <a:xfrm>
            <a:off x="1634723" y="728662"/>
            <a:ext cx="4461278" cy="5025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Tx/>
              <a:buFontTx/>
              <a:buNone/>
            </a:pPr>
            <a:endParaRPr/>
          </a:p>
        </p:txBody>
      </p:sp>
      <p:sp>
        <p:nvSpPr>
          <p:cNvPr id="77" name="Текст 11"/>
          <p:cNvSpPr>
            <a:spLocks noGrp="1"/>
          </p:cNvSpPr>
          <p:nvPr>
            <p:ph type="body" sz="quarter" idx="16"/>
          </p:nvPr>
        </p:nvSpPr>
        <p:spPr>
          <a:xfrm>
            <a:off x="6743700" y="6307137"/>
            <a:ext cx="2325687" cy="2883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indent="0">
              <a:lnSpc>
                <a:spcPts val="1000"/>
              </a:lnSpc>
              <a:buSzTx/>
              <a:buFontTx/>
              <a:buNone/>
              <a:defRPr sz="800">
                <a:solidFill>
                  <a:srgbClr val="759CD8"/>
                </a:solidFill>
              </a:defRPr>
            </a:pPr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00038" y="6415882"/>
            <a:ext cx="182216" cy="177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21221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лайд с рисунком на выле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Изображение 6" descr="Изображение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8" y="296863"/>
            <a:ext cx="290739" cy="2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Изображение 7" descr="Изображение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7250" y="6309886"/>
            <a:ext cx="734709" cy="27146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Рисунок 2"/>
          <p:cNvSpPr>
            <a:spLocks noGrp="1"/>
          </p:cNvSpPr>
          <p:nvPr>
            <p:ph type="pic" idx="13"/>
          </p:nvPr>
        </p:nvSpPr>
        <p:spPr>
          <a:xfrm>
            <a:off x="0" y="1"/>
            <a:ext cx="12192000" cy="6858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1634724" y="284602"/>
            <a:ext cx="4461277" cy="336969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03349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796669" y="3814388"/>
            <a:ext cx="2087565" cy="1057702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600"/>
              </a:lnSpc>
              <a:buSzTx/>
              <a:buFontTx/>
              <a:buNone/>
              <a:defRPr sz="1200"/>
            </a:lvl1pPr>
            <a:lvl2pPr marL="484650" indent="-171450">
              <a:lnSpc>
                <a:spcPts val="1600"/>
              </a:lnSpc>
              <a:buFontTx/>
              <a:defRPr sz="1200"/>
            </a:lvl2pPr>
            <a:lvl3pPr marL="1008000" indent="-215999">
              <a:lnSpc>
                <a:spcPts val="1600"/>
              </a:lnSpc>
              <a:buFontTx/>
              <a:defRPr sz="1200"/>
            </a:lvl3pPr>
            <a:lvl4pPr marL="1439999" indent="-198000">
              <a:lnSpc>
                <a:spcPts val="1600"/>
              </a:lnSpc>
              <a:buFontTx/>
              <a:defRPr sz="1200"/>
            </a:lvl4pPr>
            <a:lvl5pPr marL="2171700" indent="-342900">
              <a:lnSpc>
                <a:spcPts val="1600"/>
              </a:lnSpc>
              <a:buFontTx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Текст 3"/>
          <p:cNvSpPr>
            <a:spLocks noGrp="1"/>
          </p:cNvSpPr>
          <p:nvPr>
            <p:ph type="body" sz="quarter" idx="14"/>
          </p:nvPr>
        </p:nvSpPr>
        <p:spPr>
          <a:xfrm>
            <a:off x="8796669" y="1808160"/>
            <a:ext cx="3112757" cy="177959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>
              <a:buSzTx/>
              <a:buFontTx/>
              <a:buNone/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1" name="Текст 6"/>
          <p:cNvSpPr>
            <a:spLocks noGrp="1"/>
          </p:cNvSpPr>
          <p:nvPr>
            <p:ph type="body" sz="quarter" idx="15"/>
          </p:nvPr>
        </p:nvSpPr>
        <p:spPr>
          <a:xfrm>
            <a:off x="1634723" y="728662"/>
            <a:ext cx="4461278" cy="5025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Tx/>
              <a:buFontTx/>
              <a:buNone/>
            </a:pPr>
            <a:endParaRPr/>
          </a:p>
        </p:txBody>
      </p:sp>
      <p:sp>
        <p:nvSpPr>
          <p:cNvPr id="92" name="Текст 11"/>
          <p:cNvSpPr>
            <a:spLocks noGrp="1"/>
          </p:cNvSpPr>
          <p:nvPr>
            <p:ph type="body" sz="quarter" idx="16"/>
          </p:nvPr>
        </p:nvSpPr>
        <p:spPr>
          <a:xfrm>
            <a:off x="6743700" y="6307137"/>
            <a:ext cx="2325687" cy="2883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indent="0">
              <a:lnSpc>
                <a:spcPts val="1000"/>
              </a:lnSpc>
              <a:buSzTx/>
              <a:buFontTx/>
              <a:buNone/>
              <a:defRPr sz="800">
                <a:solidFill>
                  <a:srgbClr val="759CD8"/>
                </a:solidFill>
              </a:defRPr>
            </a:pPr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00038" y="6415882"/>
            <a:ext cx="182216" cy="177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49106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лайд с рисунком на вылет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6" descr="Изображение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8" y="296863"/>
            <a:ext cx="290739" cy="2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Изображение 7" descr="Изображение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7250" y="6309886"/>
            <a:ext cx="734709" cy="27146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Рисунок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1634724" y="281427"/>
            <a:ext cx="4461277" cy="336969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796669" y="3828563"/>
            <a:ext cx="2087564" cy="1057703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600"/>
              </a:lnSpc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484650" indent="-171450">
              <a:lnSpc>
                <a:spcPts val="1600"/>
              </a:lnSpc>
              <a:buFontTx/>
              <a:defRPr sz="1200">
                <a:solidFill>
                  <a:srgbClr val="FFFFFF"/>
                </a:solidFill>
              </a:defRPr>
            </a:lvl2pPr>
            <a:lvl3pPr marL="1008000" indent="-215999">
              <a:lnSpc>
                <a:spcPts val="1600"/>
              </a:lnSpc>
              <a:buFontTx/>
              <a:defRPr sz="1200">
                <a:solidFill>
                  <a:srgbClr val="FFFFFF"/>
                </a:solidFill>
              </a:defRPr>
            </a:lvl3pPr>
            <a:lvl4pPr marL="1439999" indent="-198000">
              <a:lnSpc>
                <a:spcPts val="1600"/>
              </a:lnSpc>
              <a:buFontTx/>
              <a:defRPr sz="1200">
                <a:solidFill>
                  <a:srgbClr val="FFFFFF"/>
                </a:solidFill>
              </a:defRPr>
            </a:lvl4pPr>
            <a:lvl5pPr marL="2171700" indent="-342900">
              <a:lnSpc>
                <a:spcPts val="1600"/>
              </a:lnSpc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Текст 3"/>
          <p:cNvSpPr>
            <a:spLocks noGrp="1"/>
          </p:cNvSpPr>
          <p:nvPr>
            <p:ph type="body" sz="quarter" idx="14"/>
          </p:nvPr>
        </p:nvSpPr>
        <p:spPr>
          <a:xfrm>
            <a:off x="8796669" y="1808160"/>
            <a:ext cx="3112757" cy="177959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>
              <a:buSzTx/>
              <a:buFont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Текст 6"/>
          <p:cNvSpPr>
            <a:spLocks noGrp="1"/>
          </p:cNvSpPr>
          <p:nvPr>
            <p:ph type="body" sz="quarter" idx="15"/>
          </p:nvPr>
        </p:nvSpPr>
        <p:spPr>
          <a:xfrm>
            <a:off x="1634723" y="728662"/>
            <a:ext cx="4461278" cy="5025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8" name="Изображение 18" descr="Изображение 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0036" y="296863"/>
            <a:ext cx="290740" cy="2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Изображение 21" descr="Изображение 2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97249" y="6309886"/>
            <a:ext cx="734710" cy="271463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Текст 11"/>
          <p:cNvSpPr>
            <a:spLocks noGrp="1"/>
          </p:cNvSpPr>
          <p:nvPr>
            <p:ph type="body" sz="quarter" idx="16"/>
          </p:nvPr>
        </p:nvSpPr>
        <p:spPr>
          <a:xfrm>
            <a:off x="6743700" y="6307137"/>
            <a:ext cx="2325687" cy="2883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indent="0">
              <a:lnSpc>
                <a:spcPts val="1000"/>
              </a:lnSpc>
              <a:buSzTx/>
              <a:buFontTx/>
              <a:buNone/>
              <a:defRPr sz="800">
                <a:solidFill>
                  <a:srgbClr val="759CD8"/>
                </a:solidFill>
              </a:defRPr>
            </a:pPr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00038" y="6415882"/>
            <a:ext cx="182216" cy="177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07522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лайд с графиком и двустрочным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Изображение 6" descr="Изображение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8" y="296863"/>
            <a:ext cx="290739" cy="2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Изображение 7" descr="Изображение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7250" y="6309886"/>
            <a:ext cx="734709" cy="271463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1634724" y="284599"/>
            <a:ext cx="4461277" cy="691347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03349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34724" y="1402307"/>
            <a:ext cx="7245508" cy="858512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>
              <a:buFontTx/>
              <a:defRPr>
                <a:solidFill>
                  <a:srgbClr val="000000"/>
                </a:solidFill>
              </a:defRPr>
            </a:lvl2pPr>
            <a:lvl3pPr>
              <a:buFontTx/>
              <a:defRPr>
                <a:solidFill>
                  <a:srgbClr val="000000"/>
                </a:solidFill>
              </a:defRPr>
            </a:lvl3pPr>
            <a:lvl4pPr>
              <a:buFontTx/>
              <a:defRPr>
                <a:solidFill>
                  <a:srgbClr val="000000"/>
                </a:solidFill>
              </a:defRPr>
            </a:lvl4pPr>
            <a:lvl5pPr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Текст 5"/>
          <p:cNvSpPr>
            <a:spLocks noGrp="1"/>
          </p:cNvSpPr>
          <p:nvPr>
            <p:ph type="body" sz="quarter" idx="13"/>
          </p:nvPr>
        </p:nvSpPr>
        <p:spPr>
          <a:xfrm>
            <a:off x="8175963" y="3167994"/>
            <a:ext cx="3716000" cy="6032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200"/>
            </a:pPr>
            <a:endParaRPr/>
          </a:p>
        </p:txBody>
      </p:sp>
      <p:sp>
        <p:nvSpPr>
          <p:cNvPr id="136" name="Текст 11"/>
          <p:cNvSpPr>
            <a:spLocks noGrp="1"/>
          </p:cNvSpPr>
          <p:nvPr>
            <p:ph type="body" sz="quarter" idx="14"/>
          </p:nvPr>
        </p:nvSpPr>
        <p:spPr>
          <a:xfrm>
            <a:off x="6743700" y="6307137"/>
            <a:ext cx="2325687" cy="2883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indent="0">
              <a:lnSpc>
                <a:spcPts val="1000"/>
              </a:lnSpc>
              <a:buSzTx/>
              <a:buFontTx/>
              <a:buNone/>
              <a:defRPr sz="800">
                <a:solidFill>
                  <a:srgbClr val="759CD8"/>
                </a:solidFill>
              </a:defRPr>
            </a:pPr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00038" y="6415882"/>
            <a:ext cx="182216" cy="177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453076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итель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Text"/>
          <p:cNvSpPr txBox="1">
            <a:spLocks noGrp="1"/>
          </p:cNvSpPr>
          <p:nvPr>
            <p:ph type="title"/>
          </p:nvPr>
        </p:nvSpPr>
        <p:spPr>
          <a:xfrm>
            <a:off x="1634725" y="280988"/>
            <a:ext cx="4893075" cy="162440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34725" y="6185210"/>
            <a:ext cx="7873549" cy="423747"/>
          </a:xfrm>
          <a:prstGeom prst="rect">
            <a:avLst/>
          </a:prstGeom>
        </p:spPr>
        <p:txBody>
          <a:bodyPr anchor="b">
            <a:normAutofit/>
          </a:bodyPr>
          <a:lstStyle>
            <a:lvl1pPr indent="0">
              <a:lnSpc>
                <a:spcPts val="4200"/>
              </a:lnSpc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1475" indent="-371475">
              <a:lnSpc>
                <a:spcPts val="4200"/>
              </a:lnSpc>
              <a:buFontTx/>
              <a:defRPr sz="2600">
                <a:solidFill>
                  <a:srgbClr val="FFFFFF"/>
                </a:solidFill>
              </a:defRPr>
            </a:lvl2pPr>
            <a:lvl3pPr marL="1193006" indent="-278606">
              <a:lnSpc>
                <a:spcPts val="4200"/>
              </a:lnSpc>
              <a:buFontTx/>
              <a:defRPr sz="2600">
                <a:solidFill>
                  <a:srgbClr val="FFFFFF"/>
                </a:solidFill>
              </a:defRPr>
            </a:lvl3pPr>
            <a:lvl4pPr marL="1866900" indent="-495300">
              <a:lnSpc>
                <a:spcPts val="4200"/>
              </a:lnSpc>
              <a:buFontTx/>
              <a:defRPr sz="2600">
                <a:solidFill>
                  <a:srgbClr val="FFFFFF"/>
                </a:solidFill>
              </a:defRPr>
            </a:lvl4pPr>
            <a:lvl5pPr marL="2324100" indent="-495300">
              <a:lnSpc>
                <a:spcPts val="4200"/>
              </a:lnSpc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133866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49344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1634725" y="280988"/>
            <a:ext cx="4893075" cy="162440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34725" y="6192644"/>
            <a:ext cx="2660651" cy="429928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600"/>
              </a:lnSpc>
              <a:buSzTx/>
              <a:buFontTx/>
              <a:buNone/>
              <a:defRPr sz="1200">
                <a:solidFill>
                  <a:srgbClr val="759CD8"/>
                </a:solidFill>
              </a:defRPr>
            </a:lvl1pPr>
            <a:lvl2pPr marL="171450" indent="-171450">
              <a:lnSpc>
                <a:spcPts val="1600"/>
              </a:lnSpc>
              <a:buFontTx/>
              <a:defRPr sz="1200">
                <a:solidFill>
                  <a:srgbClr val="759CD8"/>
                </a:solidFill>
              </a:defRPr>
            </a:lvl2pPr>
            <a:lvl3pPr marL="1042987" indent="-128587">
              <a:lnSpc>
                <a:spcPts val="1600"/>
              </a:lnSpc>
              <a:buFontTx/>
              <a:defRPr sz="1200">
                <a:solidFill>
                  <a:srgbClr val="759CD8"/>
                </a:solidFill>
              </a:defRPr>
            </a:lvl3pPr>
            <a:lvl4pPr marL="1600200" indent="-228600">
              <a:lnSpc>
                <a:spcPts val="1600"/>
              </a:lnSpc>
              <a:buFontTx/>
              <a:defRPr sz="1200">
                <a:solidFill>
                  <a:srgbClr val="759CD8"/>
                </a:solidFill>
              </a:defRPr>
            </a:lvl4pPr>
            <a:lvl5pPr marL="2057400" indent="-228600">
              <a:lnSpc>
                <a:spcPts val="1600"/>
              </a:lnSpc>
              <a:buFontTx/>
              <a:defRPr sz="1200">
                <a:solidFill>
                  <a:srgbClr val="759CD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Текст 3"/>
          <p:cNvSpPr>
            <a:spLocks noGrp="1"/>
          </p:cNvSpPr>
          <p:nvPr>
            <p:ph type="body" sz="quarter" idx="13"/>
          </p:nvPr>
        </p:nvSpPr>
        <p:spPr>
          <a:xfrm>
            <a:off x="4675690" y="5984487"/>
            <a:ext cx="2660652" cy="638085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>
              <a:lnSpc>
                <a:spcPts val="1600"/>
              </a:lnSpc>
              <a:buSzTx/>
              <a:buFontTx/>
              <a:buNone/>
              <a:defRPr sz="1200">
                <a:solidFill>
                  <a:srgbClr val="759CD8"/>
                </a:solidFill>
              </a:defRPr>
            </a:pPr>
            <a:endParaRPr/>
          </a:p>
        </p:txBody>
      </p:sp>
      <p:sp>
        <p:nvSpPr>
          <p:cNvPr id="175" name="Текст 3"/>
          <p:cNvSpPr>
            <a:spLocks noGrp="1"/>
          </p:cNvSpPr>
          <p:nvPr>
            <p:ph type="body" sz="quarter" idx="14"/>
          </p:nvPr>
        </p:nvSpPr>
        <p:spPr>
          <a:xfrm>
            <a:off x="1634725" y="5984487"/>
            <a:ext cx="2660652" cy="208157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>
              <a:lnSpc>
                <a:spcPts val="1600"/>
              </a:lnSpc>
              <a:buSzTx/>
              <a:buFontTx/>
              <a:buNone/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162257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Body Level One…"/>
          <p:cNvSpPr txBox="1">
            <a:spLocks noGrp="1"/>
          </p:cNvSpPr>
          <p:nvPr>
            <p:ph type="body" idx="1"/>
          </p:nvPr>
        </p:nvSpPr>
        <p:spPr>
          <a:xfrm>
            <a:off x="1101777" y="1441450"/>
            <a:ext cx="8999147" cy="3763963"/>
          </a:xfrm>
          <a:prstGeom prst="rect">
            <a:avLst/>
          </a:prstGeom>
        </p:spPr>
        <p:txBody>
          <a:bodyPr>
            <a:normAutofit/>
          </a:bodyPr>
          <a:lstStyle>
            <a:lvl1pPr marL="215999" indent="-215999">
              <a:lnSpc>
                <a:spcPts val="3500"/>
              </a:lnSpc>
              <a:buFont typeface="Helvetica"/>
              <a:buChar char=" "/>
              <a:defRPr sz="2100">
                <a:solidFill>
                  <a:srgbClr val="FFFFFF"/>
                </a:solidFill>
              </a:defRPr>
            </a:lvl1pPr>
            <a:lvl2pPr marL="661387" indent="-300037">
              <a:lnSpc>
                <a:spcPts val="3500"/>
              </a:lnSpc>
              <a:buFont typeface="Helvetica"/>
              <a:buChar char=" "/>
              <a:defRPr sz="2100">
                <a:solidFill>
                  <a:srgbClr val="FFFFFF"/>
                </a:solidFill>
              </a:defRPr>
            </a:lvl2pPr>
            <a:lvl3pPr marL="1139428" indent="-225028">
              <a:lnSpc>
                <a:spcPts val="3500"/>
              </a:lnSpc>
              <a:buFont typeface="Helvetica"/>
              <a:defRPr sz="2100">
                <a:solidFill>
                  <a:srgbClr val="FFFFFF"/>
                </a:solidFill>
              </a:defRPr>
            </a:lvl3pPr>
            <a:lvl4pPr marL="1771650" indent="-400050">
              <a:lnSpc>
                <a:spcPts val="3500"/>
              </a:lnSpc>
              <a:buFont typeface="Helvetica"/>
              <a:defRPr sz="2100">
                <a:solidFill>
                  <a:srgbClr val="FFFFFF"/>
                </a:solidFill>
              </a:defRPr>
            </a:lvl4pPr>
            <a:lvl5pPr marL="2228850" indent="-400050">
              <a:lnSpc>
                <a:spcPts val="3500"/>
              </a:lnSpc>
              <a:buFont typeface="Helvetica"/>
              <a:defRPr sz="21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317701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rgbClr val="003594"/>
          </a:solidFill>
          <a:ln w="12700">
            <a:solidFill>
              <a:srgbClr val="8392A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Изображение 13" descr="Изображение 13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00038" y="320675"/>
            <a:ext cx="465491" cy="424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Изображение 14" descr="Изображение 14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0725563" y="6116185"/>
            <a:ext cx="1212851" cy="44812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34725" y="280988"/>
            <a:ext cx="8498017" cy="3799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rgbClr val="033495"/>
                </a:solidFill>
                <a:latin typeface="Suisse Int'l"/>
                <a:ea typeface="Suisse Int'l"/>
                <a:cs typeface="Suisse Int'l"/>
                <a:sym typeface="Suisse Int'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6922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8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FFFFFF"/>
          </a:solidFill>
          <a:uFillTx/>
          <a:latin typeface="Suisse Int'l"/>
          <a:ea typeface="Suisse Int'l"/>
          <a:cs typeface="Suisse Int'l"/>
          <a:sym typeface="Suisse Int'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FFFFFF"/>
          </a:solidFill>
          <a:uFillTx/>
          <a:latin typeface="Suisse Int'l"/>
          <a:ea typeface="Suisse Int'l"/>
          <a:cs typeface="Suisse Int'l"/>
          <a:sym typeface="Suisse Int'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FFFFFF"/>
          </a:solidFill>
          <a:uFillTx/>
          <a:latin typeface="Suisse Int'l"/>
          <a:ea typeface="Suisse Int'l"/>
          <a:cs typeface="Suisse Int'l"/>
          <a:sym typeface="Suisse Int'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FFFFFF"/>
          </a:solidFill>
          <a:uFillTx/>
          <a:latin typeface="Suisse Int'l"/>
          <a:ea typeface="Suisse Int'l"/>
          <a:cs typeface="Suisse Int'l"/>
          <a:sym typeface="Suisse Int'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FFFFFF"/>
          </a:solidFill>
          <a:uFillTx/>
          <a:latin typeface="Suisse Int'l"/>
          <a:ea typeface="Suisse Int'l"/>
          <a:cs typeface="Suisse Int'l"/>
          <a:sym typeface="Suisse Int'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FFFFFF"/>
          </a:solidFill>
          <a:uFillTx/>
          <a:latin typeface="Suisse Int'l"/>
          <a:ea typeface="Suisse Int'l"/>
          <a:cs typeface="Suisse Int'l"/>
          <a:sym typeface="Suisse Int'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FFFFFF"/>
          </a:solidFill>
          <a:uFillTx/>
          <a:latin typeface="Suisse Int'l"/>
          <a:ea typeface="Suisse Int'l"/>
          <a:cs typeface="Suisse Int'l"/>
          <a:sym typeface="Suisse Int'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FFFFFF"/>
          </a:solidFill>
          <a:uFillTx/>
          <a:latin typeface="Suisse Int'l"/>
          <a:ea typeface="Suisse Int'l"/>
          <a:cs typeface="Suisse Int'l"/>
          <a:sym typeface="Suisse Int'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0" i="0" u="none" strike="noStrike" cap="none" spc="0" baseline="0">
          <a:ln>
            <a:noFill/>
          </a:ln>
          <a:solidFill>
            <a:srgbClr val="FFFFFF"/>
          </a:solidFill>
          <a:uFillTx/>
          <a:latin typeface="Suisse Int'l"/>
          <a:ea typeface="Suisse Int'l"/>
          <a:cs typeface="Suisse Int'l"/>
          <a:sym typeface="Suisse Int'l"/>
        </a:defRPr>
      </a:lvl9pPr>
    </p:titleStyle>
    <p:bodyStyle>
      <a:lvl1pPr marL="0" marR="0" indent="-230400" algn="l" defTabSz="914400" rtl="0" latinLnBrk="0">
        <a:lnSpc>
          <a:spcPts val="21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ln>
            <a:noFill/>
          </a:ln>
          <a:solidFill>
            <a:srgbClr val="003494"/>
          </a:solidFill>
          <a:uFillTx/>
          <a:latin typeface="Suisse Int'l"/>
          <a:ea typeface="Suisse Int'l"/>
          <a:cs typeface="Suisse Int'l"/>
          <a:sym typeface="Suisse Int'l"/>
        </a:defRPr>
      </a:lvl1pPr>
      <a:lvl2pPr marL="541800" marR="0" indent="-228600" algn="l" defTabSz="914400" rtl="0" latinLnBrk="0">
        <a:lnSpc>
          <a:spcPts val="21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ln>
            <a:noFill/>
          </a:ln>
          <a:solidFill>
            <a:srgbClr val="003494"/>
          </a:solidFill>
          <a:uFillTx/>
          <a:latin typeface="Suisse Int'l"/>
          <a:ea typeface="Suisse Int'l"/>
          <a:cs typeface="Suisse Int'l"/>
          <a:sym typeface="Suisse Int'l"/>
        </a:defRPr>
      </a:lvl2pPr>
      <a:lvl3pPr marL="1079999" marR="0" indent="-287999" algn="l" defTabSz="914400" rtl="0" latinLnBrk="0">
        <a:lnSpc>
          <a:spcPts val="21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ln>
            <a:noFill/>
          </a:ln>
          <a:solidFill>
            <a:srgbClr val="003494"/>
          </a:solidFill>
          <a:uFillTx/>
          <a:latin typeface="Suisse Int'l"/>
          <a:ea typeface="Suisse Int'l"/>
          <a:cs typeface="Suisse Int'l"/>
          <a:sym typeface="Suisse Int'l"/>
        </a:defRPr>
      </a:lvl3pPr>
      <a:lvl4pPr marL="1506000" marR="0" indent="-264000" algn="l" defTabSz="914400" rtl="0" latinLnBrk="0">
        <a:lnSpc>
          <a:spcPts val="21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ln>
            <a:noFill/>
          </a:ln>
          <a:solidFill>
            <a:srgbClr val="003494"/>
          </a:solidFill>
          <a:uFillTx/>
          <a:latin typeface="Suisse Int'l"/>
          <a:ea typeface="Suisse Int'l"/>
          <a:cs typeface="Suisse Int'l"/>
          <a:sym typeface="Suisse Int'l"/>
        </a:defRPr>
      </a:lvl4pPr>
      <a:lvl5pPr marL="2286000" marR="0" indent="-457200" algn="l" defTabSz="914400" rtl="0" latinLnBrk="0">
        <a:lnSpc>
          <a:spcPts val="21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ln>
            <a:noFill/>
          </a:ln>
          <a:solidFill>
            <a:srgbClr val="003494"/>
          </a:solidFill>
          <a:uFillTx/>
          <a:latin typeface="Suisse Int'l"/>
          <a:ea typeface="Suisse Int'l"/>
          <a:cs typeface="Suisse Int'l"/>
          <a:sym typeface="Suisse Int'l"/>
        </a:defRPr>
      </a:lvl5pPr>
      <a:lvl6pPr marL="2743200" marR="0" indent="-457200" algn="l" defTabSz="914400" rtl="0" latinLnBrk="0">
        <a:lnSpc>
          <a:spcPts val="21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ln>
            <a:noFill/>
          </a:ln>
          <a:solidFill>
            <a:srgbClr val="003494"/>
          </a:solidFill>
          <a:uFillTx/>
          <a:latin typeface="Suisse Int'l"/>
          <a:ea typeface="Suisse Int'l"/>
          <a:cs typeface="Suisse Int'l"/>
          <a:sym typeface="Suisse Int'l"/>
        </a:defRPr>
      </a:lvl6pPr>
      <a:lvl7pPr marL="2946400" marR="0" indent="-203200" algn="l" defTabSz="914400" rtl="0" latinLnBrk="0">
        <a:lnSpc>
          <a:spcPts val="21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ln>
            <a:noFill/>
          </a:ln>
          <a:solidFill>
            <a:srgbClr val="003494"/>
          </a:solidFill>
          <a:uFillTx/>
          <a:latin typeface="Suisse Int'l"/>
          <a:ea typeface="Suisse Int'l"/>
          <a:cs typeface="Suisse Int'l"/>
          <a:sym typeface="Suisse Int'l"/>
        </a:defRPr>
      </a:lvl7pPr>
      <a:lvl8pPr marL="3403600" marR="0" indent="-203200" algn="l" defTabSz="914400" rtl="0" latinLnBrk="0">
        <a:lnSpc>
          <a:spcPts val="21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ln>
            <a:noFill/>
          </a:ln>
          <a:solidFill>
            <a:srgbClr val="003494"/>
          </a:solidFill>
          <a:uFillTx/>
          <a:latin typeface="Suisse Int'l"/>
          <a:ea typeface="Suisse Int'l"/>
          <a:cs typeface="Suisse Int'l"/>
          <a:sym typeface="Suisse Int'l"/>
        </a:defRPr>
      </a:lvl8pPr>
      <a:lvl9pPr marL="3860800" marR="0" indent="-203200" algn="l" defTabSz="914400" rtl="0" latinLnBrk="0">
        <a:lnSpc>
          <a:spcPts val="21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ln>
            <a:noFill/>
          </a:ln>
          <a:solidFill>
            <a:srgbClr val="003494"/>
          </a:solidFill>
          <a:uFillTx/>
          <a:latin typeface="Suisse Int'l"/>
          <a:ea typeface="Suisse Int'l"/>
          <a:cs typeface="Suisse Int'l"/>
          <a:sym typeface="Suisse Int'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isse Int'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isse Int'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isse Int'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isse Int'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isse Int'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isse Int'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isse Int'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isse Int'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isse Int'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34724" y="280988"/>
            <a:ext cx="5569381" cy="2994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Багажные тарифы </a:t>
            </a:r>
            <a:r>
              <a:rPr lang="ru-RU" smtClean="0"/>
              <a:t>с </a:t>
            </a:r>
            <a:r>
              <a:rPr lang="ru-RU" smtClean="0"/>
              <a:t>23 </a:t>
            </a:r>
            <a:r>
              <a:rPr lang="ru-RU" dirty="0" smtClean="0"/>
              <a:t>июня </a:t>
            </a:r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980225"/>
              </p:ext>
            </p:extLst>
          </p:nvPr>
        </p:nvGraphicFramePr>
        <p:xfrm>
          <a:off x="396816" y="728661"/>
          <a:ext cx="11481760" cy="5271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388"/>
                <a:gridCol w="983411"/>
                <a:gridCol w="1328468"/>
                <a:gridCol w="1030857"/>
                <a:gridCol w="1030857"/>
                <a:gridCol w="974785"/>
                <a:gridCol w="1199072"/>
                <a:gridCol w="1112807"/>
                <a:gridCol w="948906"/>
                <a:gridCol w="966159"/>
                <a:gridCol w="1061050"/>
              </a:tblGrid>
              <a:tr h="265022">
                <a:tc rowSpan="2" gridSpan="2"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  <a:p>
                      <a:pPr algn="ctr"/>
                      <a:endParaRPr lang="ru-RU" sz="900" dirty="0" smtClean="0"/>
                    </a:p>
                    <a:p>
                      <a:pPr algn="ctr"/>
                      <a:r>
                        <a:rPr lang="ru-RU" sz="900" dirty="0" smtClean="0"/>
                        <a:t>Оплата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Рейс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           </a:t>
                      </a:r>
                    </a:p>
                    <a:p>
                      <a:pPr algn="ctr"/>
                      <a:r>
                        <a:rPr lang="ru-RU" sz="900" dirty="0" smtClean="0"/>
                        <a:t>Ручная</a:t>
                      </a:r>
                      <a:r>
                        <a:rPr lang="ru-RU" sz="900" baseline="0" dirty="0" smtClean="0"/>
                        <a:t> кладь до 10 кг 55х40х25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</a:t>
                      </a:r>
                    </a:p>
                    <a:p>
                      <a:pPr algn="ctr"/>
                      <a:r>
                        <a:rPr lang="ru-RU" sz="900" dirty="0" smtClean="0"/>
                        <a:t>Ручная</a:t>
                      </a:r>
                      <a:r>
                        <a:rPr lang="ru-RU" sz="900" baseline="0" dirty="0" smtClean="0"/>
                        <a:t> кладь до 10 кг 85х40х25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Дополнительное место багажа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Превышение веса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Превышение габаритов (более 203 см по сумме 3х измерений)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0661">
                <a:tc gridSpan="2"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до 10 кг </a:t>
                      </a:r>
                    </a:p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55х40х25</a:t>
                      </a:r>
                      <a:endParaRPr lang="ru-RU" sz="9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до 20 кг 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203 см</a:t>
                      </a:r>
                      <a:endParaRPr lang="ru-RU" sz="9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от 21 до 30 кг 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203 см</a:t>
                      </a:r>
                      <a:endParaRPr lang="ru-RU" sz="9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от 21 до 30 кг 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203 см</a:t>
                      </a:r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от 31 до 50 кг 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203 см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439">
                <a:tc rowSpan="4">
                  <a:txBody>
                    <a:bodyPr/>
                    <a:lstStyle/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на сайте, 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в МП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</a:rPr>
                        <a:t>более 36 ч.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</a:rPr>
                        <a:t>до вылета рейса</a:t>
                      </a:r>
                      <a:endParaRPr lang="ru-RU" sz="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прямой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1499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35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2499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55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1499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35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2499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55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</a:rPr>
                        <a:t>3499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75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rgbClr val="000000"/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tx1"/>
                          </a:solidFill>
                        </a:rPr>
                        <a:t>трансфер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2999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/70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4999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110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</a:rPr>
                        <a:t>6999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150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rgbClr val="000000"/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43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</a:rPr>
                        <a:t>менее 36 ч. до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</a:rPr>
                        <a:t>вылета рейса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прямой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2500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55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3500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/70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2000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45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3000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65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4000₽/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95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rgbClr val="000000"/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439"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tx1"/>
                          </a:solidFill>
                        </a:rPr>
                        <a:t>трансфер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4000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/90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6000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130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8000₽/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190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rgbClr val="000000"/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439">
                <a:tc rowSpan="6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в агентстве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более 36 ч.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до вылета рейса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прямой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1499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35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2499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55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1499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35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2499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55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</a:rPr>
                        <a:t>3499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75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Suisse Int"/>
                        <a:ea typeface="+mn-ea"/>
                        <a:cs typeface="+mn-cs"/>
                        <a:sym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439"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tx1"/>
                          </a:solidFill>
                        </a:rPr>
                        <a:t>трансфер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2999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/70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4999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110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</a:rPr>
                        <a:t>6999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150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rgbClr val="000000"/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439">
                <a:tc vMerge="1">
                  <a:txBody>
                    <a:bodyPr/>
                    <a:lstStyle/>
                    <a:p>
                      <a:pPr algn="ctr"/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</a:rPr>
                        <a:t>от 36 до 6 ч.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</a:rPr>
                        <a:t>до вылета рейса</a:t>
                      </a:r>
                      <a:endParaRPr lang="ru-RU" sz="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прямой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2500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55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3500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/70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2000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45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3000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65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4500₽/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95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rgbClr val="000000"/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tx1"/>
                          </a:solidFill>
                        </a:rPr>
                        <a:t>трансфер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4000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/90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6000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130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</a:rPr>
                        <a:t>9000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190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rgbClr val="000000"/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439">
                <a:tc vMerge="1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9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Suisse Int'l"/>
                      </a:endParaRPr>
                    </a:p>
                    <a:p>
                      <a:pPr algn="ctr"/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Suisse Int'l"/>
                        </a:rPr>
                        <a:t>от 6 до 2ч.  </a:t>
                      </a:r>
                    </a:p>
                    <a:p>
                      <a:pPr algn="ctr"/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Suisse Int'l"/>
                        </a:rPr>
                        <a:t>до   вылета рейса </a:t>
                      </a:r>
                      <a:endParaRPr lang="ru-RU" sz="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прямой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2800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/60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3800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/70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2300₽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/50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3500₽/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75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4500₽/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105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rgbClr val="000000"/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tx1"/>
                          </a:solidFill>
                        </a:rPr>
                        <a:t>трансфер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4600₽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/100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7000₽/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150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</a:rPr>
                        <a:t>9000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210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rgbClr val="000000"/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439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при регистрации в аэропорту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прямой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2800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/60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3800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/70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2300₽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/50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3500₽/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75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4500₽/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105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rgbClr val="000000"/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3500₽/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75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7000₽/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145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3500₽/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75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439"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tx1"/>
                          </a:solidFill>
                        </a:rPr>
                        <a:t>трансфер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-</a:t>
                      </a:r>
                      <a:endParaRPr lang="ru-RU" sz="10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uFillTx/>
                        <a:latin typeface="Suisse Int"/>
                        <a:ea typeface="+mn-ea"/>
                        <a:cs typeface="+mn-cs"/>
                        <a:sym typeface="Suisse Int'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-</a:t>
                      </a:r>
                      <a:endParaRPr lang="ru-RU" sz="10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uFillTx/>
                        <a:latin typeface="Suisse Int"/>
                        <a:ea typeface="+mn-ea"/>
                        <a:cs typeface="+mn-cs"/>
                        <a:sym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4600₽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/100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7000₽/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150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</a:rPr>
                        <a:t>9000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₽/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210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rgbClr val="000000"/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7000₽/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150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14000₽/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290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7000₽/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150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1938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при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посадке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прямой :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ВВЛ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МВЛ при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вылете из РФ </a:t>
                      </a:r>
                    </a:p>
                    <a:p>
                      <a:pPr algn="l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 МВЛ при вылете в РФ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4000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5500₽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85$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5000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6500₽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Suisse Int'l"/>
                          <a:sym typeface="Suisse Int'l"/>
                        </a:rPr>
                        <a:t>100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3000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4500₽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65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4000</a:t>
                      </a: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5500₽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85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uFillTx/>
                          <a:latin typeface="Suisse Int"/>
                          <a:ea typeface="+mn-ea"/>
                          <a:cs typeface="+mn-cs"/>
                          <a:sym typeface="Suisse Int'l"/>
                        </a:rPr>
                        <a:t>$</a:t>
                      </a:r>
                      <a:endParaRPr lang="ru-RU" sz="10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  <a:ea typeface="Suisse Int'l"/>
                        <a:cs typeface="Suisse Int'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9772"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tx1"/>
                          </a:solidFill>
                        </a:rPr>
                        <a:t>трансфер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  <a:ea typeface="Suisse Int'l"/>
                          <a:cs typeface="Suisse Int'l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Suisse Int"/>
                        </a:rPr>
                        <a:t>нет</a:t>
                      </a:r>
                      <a:endParaRPr lang="ru-RU" sz="1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Suisse In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41131" y="2555585"/>
            <a:ext cx="1105688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41129" y="4312680"/>
            <a:ext cx="1105688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41129" y="4934950"/>
            <a:ext cx="1105688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Текст 10"/>
          <p:cNvSpPr>
            <a:spLocks noGrp="1"/>
          </p:cNvSpPr>
          <p:nvPr>
            <p:ph type="body" sz="quarter" idx="1"/>
          </p:nvPr>
        </p:nvSpPr>
        <p:spPr>
          <a:xfrm flipH="1">
            <a:off x="641127" y="6148703"/>
            <a:ext cx="8801971" cy="277851"/>
          </a:xfrm>
        </p:spPr>
        <p:txBody>
          <a:bodyPr>
            <a:normAutofit fontScale="2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*     </a:t>
            </a:r>
            <a:r>
              <a:rPr lang="ru-RU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*Тариф на </a:t>
            </a:r>
            <a:r>
              <a:rPr lang="ru-RU" sz="4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трансферную</a:t>
            </a:r>
            <a:r>
              <a:rPr lang="ru-RU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перевозку ручной клади формируется сложением тарифов по участкам.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Основные слайды">
  <a:themeElements>
    <a:clrScheme name="Основные слайды">
      <a:dk1>
        <a:srgbClr val="FFFFFF"/>
      </a:dk1>
      <a:lt1>
        <a:srgbClr val="003494"/>
      </a:lt1>
      <a:dk2>
        <a:srgbClr val="A7A7A7"/>
      </a:dk2>
      <a:lt2>
        <a:srgbClr val="535353"/>
      </a:lt2>
      <a:accent1>
        <a:srgbClr val="707070"/>
      </a:accent1>
      <a:accent2>
        <a:srgbClr val="DC2328"/>
      </a:accent2>
      <a:accent3>
        <a:srgbClr val="737576"/>
      </a:accent3>
      <a:accent4>
        <a:srgbClr val="B4C8E7"/>
      </a:accent4>
      <a:accent5>
        <a:srgbClr val="DFE3EB"/>
      </a:accent5>
      <a:accent6>
        <a:srgbClr val="008C5F"/>
      </a:accent6>
      <a:hlink>
        <a:srgbClr val="0000FF"/>
      </a:hlink>
      <a:folHlink>
        <a:srgbClr val="FF00FF"/>
      </a:folHlink>
    </a:clrScheme>
    <a:fontScheme name="Основные слайды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Основные слайд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000000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494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494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510</Words>
  <Application>Microsoft Office PowerPoint</Application>
  <PresentationFormat>Широкоэкранный</PresentationFormat>
  <Paragraphs>184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Helvetica</vt:lpstr>
      <vt:lpstr>Suisse Int</vt:lpstr>
      <vt:lpstr>Suisse Int'l</vt:lpstr>
      <vt:lpstr>Times New Roman</vt:lpstr>
      <vt:lpstr>Основные слайды</vt:lpstr>
      <vt:lpstr>Багажные тарифы с 23 июня 2022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Тарифная сетка Utair</dc:title>
  <dc:creator>Алина Щербинина</dc:creator>
  <cp:lastModifiedBy>Монастырева Светлана Валерьевна</cp:lastModifiedBy>
  <cp:revision>389</cp:revision>
  <cp:lastPrinted>2022-05-26T05:39:37Z</cp:lastPrinted>
  <dcterms:created xsi:type="dcterms:W3CDTF">2018-11-21T10:38:11Z</dcterms:created>
  <dcterms:modified xsi:type="dcterms:W3CDTF">2022-06-22T05:38:14Z</dcterms:modified>
</cp:coreProperties>
</file>